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1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6" r:id="rId87"/>
    <p:sldId id="348" r:id="rId88"/>
    <p:sldId id="349" r:id="rId89"/>
    <p:sldId id="350" r:id="rId90"/>
    <p:sldId id="351" r:id="rId91"/>
    <p:sldId id="352" r:id="rId92"/>
    <p:sldId id="353" r:id="rId93"/>
    <p:sldId id="354" r:id="rId94"/>
    <p:sldId id="355" r:id="rId95"/>
    <p:sldId id="356" r:id="rId96"/>
    <p:sldId id="357" r:id="rId97"/>
    <p:sldId id="358" r:id="rId98"/>
    <p:sldId id="359" r:id="rId99"/>
    <p:sldId id="360" r:id="rId100"/>
    <p:sldId id="361" r:id="rId101"/>
    <p:sldId id="362" r:id="rId102"/>
    <p:sldId id="363" r:id="rId103"/>
    <p:sldId id="364" r:id="rId104"/>
    <p:sldId id="365" r:id="rId105"/>
    <p:sldId id="366" r:id="rId106"/>
    <p:sldId id="367" r:id="rId107"/>
    <p:sldId id="369" r:id="rId108"/>
    <p:sldId id="370" r:id="rId109"/>
    <p:sldId id="371" r:id="rId110"/>
    <p:sldId id="372" r:id="rId111"/>
    <p:sldId id="373" r:id="rId112"/>
    <p:sldId id="374" r:id="rId113"/>
    <p:sldId id="375" r:id="rId114"/>
    <p:sldId id="376" r:id="rId115"/>
    <p:sldId id="377" r:id="rId116"/>
    <p:sldId id="378" r:id="rId117"/>
    <p:sldId id="380" r:id="rId118"/>
    <p:sldId id="381" r:id="rId119"/>
    <p:sldId id="382" r:id="rId120"/>
    <p:sldId id="383" r:id="rId121"/>
    <p:sldId id="384" r:id="rId122"/>
    <p:sldId id="385" r:id="rId123"/>
    <p:sldId id="386" r:id="rId124"/>
    <p:sldId id="387" r:id="rId125"/>
    <p:sldId id="388" r:id="rId126"/>
    <p:sldId id="389" r:id="rId127"/>
    <p:sldId id="390" r:id="rId128"/>
    <p:sldId id="391" r:id="rId129"/>
    <p:sldId id="392" r:id="rId130"/>
    <p:sldId id="393" r:id="rId131"/>
    <p:sldId id="394" r:id="rId132"/>
    <p:sldId id="395" r:id="rId133"/>
    <p:sldId id="396" r:id="rId134"/>
    <p:sldId id="397" r:id="rId135"/>
    <p:sldId id="398" r:id="rId136"/>
    <p:sldId id="399" r:id="rId137"/>
    <p:sldId id="400" r:id="rId138"/>
    <p:sldId id="402" r:id="rId139"/>
    <p:sldId id="403" r:id="rId140"/>
    <p:sldId id="404" r:id="rId141"/>
    <p:sldId id="419" r:id="rId142"/>
    <p:sldId id="405" r:id="rId143"/>
    <p:sldId id="406" r:id="rId144"/>
    <p:sldId id="407" r:id="rId145"/>
    <p:sldId id="408" r:id="rId146"/>
    <p:sldId id="409" r:id="rId147"/>
    <p:sldId id="410" r:id="rId148"/>
    <p:sldId id="411" r:id="rId149"/>
    <p:sldId id="412" r:id="rId150"/>
    <p:sldId id="413" r:id="rId151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оскалева Ольга Витальевна" initials="МОВ" lastIdx="0" clrIdx="0">
    <p:extLst>
      <p:ext uri="{19B8F6BF-5375-455C-9EA6-DF929625EA0E}">
        <p15:presenceInfo xmlns:p15="http://schemas.microsoft.com/office/powerpoint/2012/main" userId="S-1-5-21-4005223980-504532067-3637423987-371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4" autoAdjust="0"/>
    <p:restoredTop sz="94622" autoAdjust="0"/>
  </p:normalViewPr>
  <p:slideViewPr>
    <p:cSldViewPr>
      <p:cViewPr>
        <p:scale>
          <a:sx n="140" d="100"/>
          <a:sy n="140" d="100"/>
        </p:scale>
        <p:origin x="2778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r="-2983"/>
          <a:stretch>
            <a:fillRect/>
          </a:stretch>
        </p:blipFill>
        <p:spPr>
          <a:xfrm>
            <a:off x="0" y="1568450"/>
            <a:ext cx="5480050" cy="5988050"/>
          </a:xfrm>
          <a:prstGeom prst="rect">
            <a:avLst/>
          </a:prstGeo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</a:t>
            </a:r>
            <a:r>
              <a:rPr lang="ru-RU" altLang="ru-RU" sz="1000" dirty="0" smtClean="0">
                <a:latin typeface="Arial" charset="0"/>
              </a:rPr>
              <a:t> </a:t>
            </a:r>
            <a:r>
              <a:rPr lang="ru-RU" alt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501</a:t>
            </a:r>
            <a:endParaRPr lang="ru-RU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109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119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129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/>
          <a:srcRect t="22168" b="77227"/>
          <a:stretch>
            <a:fillRect/>
          </a:stretch>
        </p:blipFill>
        <p:spPr>
          <a:xfrm>
            <a:off x="0" y="1675131"/>
            <a:ext cx="5321300" cy="45719"/>
          </a:xfrm>
          <a:prstGeom prst="rect">
            <a:avLst/>
          </a:prstGeom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139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Sidorenko\Desktop\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207111"/>
            <a:ext cx="5175250" cy="7349389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7717" r="10386" b="16585"/>
          <a:stretch>
            <a:fillRect/>
          </a:stretch>
        </p:blipFill>
        <p:spPr bwMode="auto">
          <a:xfrm>
            <a:off x="3568700" y="0"/>
            <a:ext cx="1752600" cy="87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44900" y="273050"/>
            <a:ext cx="16764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хемы\ПС ПЗЗ_21_февраль 2023\2_НАЗНАЧЕНИЕ ОБСУЖДЕНИЙ\ПРОЕКТ-решения-_ПЗЗ_2022-графика-.jpg\149.jpg"/>
          <p:cNvPicPr>
            <a:picLocks noChangeAspect="1" noChangeArrowheads="1"/>
          </p:cNvPicPr>
          <p:nvPr/>
        </p:nvPicPr>
        <p:blipFill>
          <a:blip r:embed="rId2" cstate="print"/>
          <a:srcRect t="13370"/>
          <a:stretch>
            <a:fillRect/>
          </a:stretch>
        </p:blipFill>
        <p:spPr bwMode="auto">
          <a:xfrm>
            <a:off x="0" y="1187450"/>
            <a:ext cx="5321300" cy="6369050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194050" y="5778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хемы\ПС ПЗЗ_21_февраль 2023\2_НАЗНАЧЕНИЕ ОБСУЖДЕНИЙ\ПРОЕКТ-решения-_ПЗЗ_2022-графика-.jpg\150.jpg"/>
          <p:cNvPicPr>
            <a:picLocks noChangeAspect="1" noChangeArrowheads="1"/>
          </p:cNvPicPr>
          <p:nvPr/>
        </p:nvPicPr>
        <p:blipFill>
          <a:blip r:embed="rId2" cstate="print"/>
          <a:srcRect t="14376"/>
          <a:stretch>
            <a:fillRect/>
          </a:stretch>
        </p:blipFill>
        <p:spPr bwMode="auto">
          <a:xfrm>
            <a:off x="0" y="1187450"/>
            <a:ext cx="5321300" cy="6369050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194050" y="5016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Схемы\ПС ПЗЗ_21_февраль 2023\2_НАЗНАЧЕНИЕ ОБСУЖДЕНИЙ\ПРОЕКТ-решения-_ПЗЗ_2022-графика-.jpg\151.jpg"/>
          <p:cNvPicPr>
            <a:picLocks noChangeAspect="1" noChangeArrowheads="1"/>
          </p:cNvPicPr>
          <p:nvPr/>
        </p:nvPicPr>
        <p:blipFill>
          <a:blip r:embed="rId2" cstate="print"/>
          <a:srcRect t="14325"/>
          <a:stretch>
            <a:fillRect/>
          </a:stretch>
        </p:blipFill>
        <p:spPr bwMode="auto">
          <a:xfrm>
            <a:off x="0" y="1187450"/>
            <a:ext cx="5321300" cy="6369050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94050" y="5016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Схемы\ПС ПЗЗ_21_февраль 2023\2_НАЗНАЧЕНИЕ ОБСУЖДЕНИЙ\ПРОЕКТ-решения-_ПЗЗ_2022-графика-.jpg\152.jpg"/>
          <p:cNvPicPr>
            <a:picLocks noChangeAspect="1" noChangeArrowheads="1"/>
          </p:cNvPicPr>
          <p:nvPr/>
        </p:nvPicPr>
        <p:blipFill>
          <a:blip r:embed="rId2" cstate="print"/>
          <a:srcRect l="1668" t="14149"/>
          <a:stretch>
            <a:fillRect/>
          </a:stretch>
        </p:blipFill>
        <p:spPr bwMode="auto">
          <a:xfrm>
            <a:off x="0" y="958852"/>
            <a:ext cx="5321299" cy="6597648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17850" y="3492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EMinina\Desktop\153 с изменениемсх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009" y="1720850"/>
            <a:ext cx="5174291" cy="56754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17850" y="958850"/>
            <a:ext cx="205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kern="1000" dirty="0" smtClean="0">
                <a:latin typeface="Times New Roman" pitchFamily="18" charset="0"/>
                <a:cs typeface="Times New Roman" pitchFamily="18" charset="0"/>
              </a:rPr>
              <a:t>Приложение 114 к карте границ территорий, предусматривающих осуществление комплексного развития территории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194050" y="3492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Схемы\ПС ПЗЗ_21_февраль 2023\2_НАЗНАЧЕНИЕ ОБСУЖДЕНИЙ\ПРОЕКТ-решения-_ПЗЗ_2022-графика-.jpg\154.jpg"/>
          <p:cNvPicPr>
            <a:picLocks noChangeAspect="1" noChangeArrowheads="1"/>
          </p:cNvPicPr>
          <p:nvPr/>
        </p:nvPicPr>
        <p:blipFill>
          <a:blip r:embed="rId2" cstate="print"/>
          <a:srcRect t="15517"/>
          <a:stretch>
            <a:fillRect/>
          </a:stretch>
        </p:blipFill>
        <p:spPr bwMode="auto">
          <a:xfrm>
            <a:off x="-6428" y="1164545"/>
            <a:ext cx="5327728" cy="6391955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17850" y="5016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Схемы\ПС ПЗЗ_21_февраль 2023\2_НАЗНАЧЕНИЕ ОБСУЖДЕНИЙ\ПРОЕКТ-решения-_ПЗЗ_2022-графика-.jpg\155.jpg"/>
          <p:cNvPicPr>
            <a:picLocks noChangeAspect="1" noChangeArrowheads="1"/>
          </p:cNvPicPr>
          <p:nvPr/>
        </p:nvPicPr>
        <p:blipFill>
          <a:blip r:embed="rId2" cstate="print"/>
          <a:srcRect t="15122"/>
          <a:stretch>
            <a:fillRect/>
          </a:stretch>
        </p:blipFill>
        <p:spPr bwMode="auto">
          <a:xfrm>
            <a:off x="1" y="1035050"/>
            <a:ext cx="5321300" cy="6521450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94050" y="3492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EMinina\Desktop\156схема новая после о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1637024"/>
            <a:ext cx="5175250" cy="56931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17850" y="958850"/>
            <a:ext cx="205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kern="1000" dirty="0" smtClean="0">
                <a:latin typeface="Times New Roman" pitchFamily="18" charset="0"/>
                <a:cs typeface="Times New Roman" pitchFamily="18" charset="0"/>
              </a:rPr>
              <a:t>Приложение 171 к карте границ территорий, предусматривающих осуществление комплексного развития территории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194050" y="3492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149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Схемы\ПС ПЗЗ_21_февраль 2023\2_НАЗНАЧЕНИЕ ОБСУЖДЕНИЙ\ПРОЕКТ-решения-_ПЗЗ_2022-графика-.jpg\157.jpg"/>
          <p:cNvPicPr>
            <a:picLocks noChangeAspect="1" noChangeArrowheads="1"/>
          </p:cNvPicPr>
          <p:nvPr/>
        </p:nvPicPr>
        <p:blipFill>
          <a:blip r:embed="rId2" cstate="print"/>
          <a:srcRect t="15774" r="95"/>
          <a:stretch>
            <a:fillRect/>
          </a:stretch>
        </p:blipFill>
        <p:spPr bwMode="auto">
          <a:xfrm>
            <a:off x="0" y="958850"/>
            <a:ext cx="5321300" cy="6597650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94050" y="273050"/>
            <a:ext cx="1752600" cy="6155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150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940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19748"/>
          <a:stretch>
            <a:fillRect/>
          </a:stretch>
        </p:blipFill>
        <p:spPr>
          <a:xfrm>
            <a:off x="0" y="1492250"/>
            <a:ext cx="5321300" cy="60642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39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19748"/>
          <a:stretch>
            <a:fillRect/>
          </a:stretch>
        </p:blipFill>
        <p:spPr>
          <a:xfrm>
            <a:off x="0" y="1492250"/>
            <a:ext cx="5321300" cy="60642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940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49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59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69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79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1027" name="Picture 3" descr="C:\Users\EMinina\Desktop\89 66схема прав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711450"/>
            <a:ext cx="4487049" cy="3746500"/>
          </a:xfrm>
          <a:prstGeom prst="rect">
            <a:avLst/>
          </a:prstGeom>
          <a:noFill/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89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90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 91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92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93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 94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 95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96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97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98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117850" y="882650"/>
            <a:ext cx="18224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99</a:t>
            </a:r>
          </a:p>
          <a:p>
            <a:pPr defTabSz="1012825"/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Совета 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депутатов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defTabSz="1012825"/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altLang="ru-RU" sz="1000" dirty="0" smtClean="0">
                <a:latin typeface="Times New Roman" pitchFamily="18" charset="0"/>
                <a:cs typeface="Times New Roman" pitchFamily="18" charset="0"/>
              </a:rPr>
              <a:t>22.03.2023 № 501</a:t>
            </a:r>
            <a:endParaRPr lang="ru-RU" altLang="ru-RU" sz="1000" dirty="0"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1824</Words>
  <Application>Microsoft Office PowerPoint</Application>
  <PresentationFormat>Произвольный</PresentationFormat>
  <Paragraphs>452</Paragraphs>
  <Slides>150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150</vt:i4>
      </vt:variant>
    </vt:vector>
  </HeadingPairs>
  <TitlesOfParts>
    <vt:vector size="154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Минина Евгения Алексеевна</dc:creator>
  <cp:lastModifiedBy>Москалева Ольга Витальевна</cp:lastModifiedBy>
  <cp:revision>46</cp:revision>
  <dcterms:created xsi:type="dcterms:W3CDTF">2006-08-16T00:00:00Z</dcterms:created>
  <dcterms:modified xsi:type="dcterms:W3CDTF">2023-03-16T09:30:01Z</dcterms:modified>
</cp:coreProperties>
</file>